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sldIdLst>
    <p:sldId id="256" r:id="rId5"/>
    <p:sldId id="257" r:id="rId6"/>
    <p:sldId id="264" r:id="rId7"/>
    <p:sldId id="263" r:id="rId8"/>
    <p:sldId id="262" r:id="rId9"/>
    <p:sldId id="261" r:id="rId10"/>
    <p:sldId id="260" r:id="rId11"/>
    <p:sldId id="259" r:id="rId12"/>
    <p:sldId id="258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DCBE7-B384-8529-D22F-2A6404333F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77387"/>
            <a:ext cx="9144000" cy="2170210"/>
          </a:xfrm>
        </p:spPr>
        <p:txBody>
          <a:bodyPr anchor="ctr">
            <a:noAutofit/>
          </a:bodyPr>
          <a:lstStyle>
            <a:lvl1pPr algn="ctr">
              <a:lnSpc>
                <a:spcPts val="7200"/>
              </a:lnSpc>
              <a:defRPr sz="8000" cap="all" spc="-15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TERE TULEMAST</a:t>
            </a:r>
            <a:br>
              <a:rPr lang="en-GB" dirty="0"/>
            </a:br>
            <a:r>
              <a:rPr lang="en-GB" dirty="0"/>
              <a:t>EBS-I!</a:t>
            </a:r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EAAB4-FD88-B956-063A-855173F2A9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495554"/>
            <a:ext cx="9144000" cy="682906"/>
          </a:xfrm>
        </p:spPr>
        <p:txBody>
          <a:bodyPr anchor="t">
            <a:normAutofit/>
          </a:bodyPr>
          <a:lstStyle>
            <a:lvl1pPr marL="0" indent="0" algn="ctr">
              <a:buNone/>
              <a:defRPr sz="2500" b="0" i="0" cap="all" baseline="0">
                <a:latin typeface="Montserrat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ALAMPEALKIRJA NÄIDE</a:t>
            </a:r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E97697-71C3-85CF-441B-A146A3CD5A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5004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1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- mi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7A2EF3D-6FC7-1BF0-8402-A006AF0B62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1059" y="233120"/>
            <a:ext cx="5634062" cy="6291666"/>
          </a:xfrm>
          <a:prstGeom prst="roundRect">
            <a:avLst>
              <a:gd name="adj" fmla="val 3215"/>
            </a:avLst>
          </a:prstGeom>
          <a:solidFill>
            <a:schemeClr val="tx2">
              <a:alpha val="1991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t-E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817C3AD-0E62-91FA-E0E1-DA40DCEB95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52483"/>
            <a:ext cx="5743179" cy="1550080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F54FEA4-709E-327F-748E-1D6B3967B8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475" y="1902562"/>
            <a:ext cx="5743575" cy="395897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t-E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B7C4FD-B325-4904-FE27-1DFDEED56F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4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-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BBA0C8F-EF92-DBB8-B933-58C6B76BC1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1059" y="233120"/>
            <a:ext cx="5634062" cy="6291666"/>
          </a:xfrm>
          <a:prstGeom prst="roundRect">
            <a:avLst>
              <a:gd name="adj" fmla="val 3215"/>
            </a:avLst>
          </a:prstGeom>
          <a:solidFill>
            <a:schemeClr val="tx2">
              <a:alpha val="1991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t-E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457FF42-92F0-8294-0EFF-DC819AAC5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52483"/>
            <a:ext cx="5743179" cy="1550080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F2AA534-B4DA-765F-260A-DBE193FD65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475" y="1902562"/>
            <a:ext cx="5743575" cy="3958975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495A48-1584-E057-8EE1-E32CCF4E82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9831" y="6023113"/>
            <a:ext cx="1908885" cy="76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12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ECA007B-0BF5-D0EA-2AA6-487F8D9FF57F}"/>
              </a:ext>
            </a:extLst>
          </p:cNvPr>
          <p:cNvSpPr>
            <a:spLocks/>
          </p:cNvSpPr>
          <p:nvPr userDrawn="1"/>
        </p:nvSpPr>
        <p:spPr>
          <a:xfrm>
            <a:off x="224724" y="240224"/>
            <a:ext cx="11739967" cy="6385301"/>
          </a:xfrm>
          <a:prstGeom prst="roundRect">
            <a:avLst>
              <a:gd name="adj" fmla="val 31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b="0" i="0" dirty="0"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9A1BA-2454-8F1D-BFB1-A6EFEE69620C}"/>
              </a:ext>
            </a:extLst>
          </p:cNvPr>
          <p:cNvSpPr>
            <a:spLocks noGrp="1" noChangeAspect="1"/>
          </p:cNvSpPr>
          <p:nvPr>
            <p:ph sz="quarter" idx="10"/>
          </p:nvPr>
        </p:nvSpPr>
        <p:spPr>
          <a:xfrm>
            <a:off x="232959" y="240224"/>
            <a:ext cx="11731732" cy="6377551"/>
          </a:xfrm>
          <a:prstGeom prst="roundRect">
            <a:avLst>
              <a:gd name="adj" fmla="val 3058"/>
            </a:avLst>
          </a:prstGeo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43967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88348B-75C0-C2CA-5AB6-713F78D198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7309" y="240224"/>
            <a:ext cx="11731732" cy="6377550"/>
          </a:xfrm>
          <a:prstGeom prst="roundRect">
            <a:avLst>
              <a:gd name="adj" fmla="val 2975"/>
            </a:avLst>
          </a:prstGeom>
          <a:solidFill>
            <a:schemeClr val="tx2">
              <a:alpha val="19898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67730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DCBE7-B384-8529-D22F-2A6404333F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64926"/>
            <a:ext cx="9144000" cy="2170210"/>
          </a:xfrm>
        </p:spPr>
        <p:txBody>
          <a:bodyPr anchor="ctr">
            <a:noAutofit/>
          </a:bodyPr>
          <a:lstStyle>
            <a:lvl1pPr algn="ctr">
              <a:lnSpc>
                <a:spcPts val="7200"/>
              </a:lnSpc>
              <a:defRPr sz="8000" cap="all" spc="-150" baseline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Aitäh</a:t>
            </a:r>
            <a:r>
              <a:rPr lang="en-GB" dirty="0"/>
              <a:t> </a:t>
            </a:r>
            <a:r>
              <a:rPr lang="en-GB" dirty="0" err="1"/>
              <a:t>kuulamast</a:t>
            </a:r>
            <a:r>
              <a:rPr lang="en-GB" dirty="0"/>
              <a:t>!</a:t>
            </a:r>
            <a:endParaRPr lang="et-E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C08DA3-3A7D-C711-DDE3-2EC62885A8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5004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6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DCBE7-B384-8529-D22F-2A6404333F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2089" y="1219701"/>
            <a:ext cx="7255614" cy="1983213"/>
          </a:xfrm>
        </p:spPr>
        <p:txBody>
          <a:bodyPr anchor="t">
            <a:noAutofit/>
          </a:bodyPr>
          <a:lstStyle>
            <a:lvl1pPr algn="l">
              <a:lnSpc>
                <a:spcPts val="7200"/>
              </a:lnSpc>
              <a:defRPr sz="8000" cap="all" spc="-23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TERE TULEMAST</a:t>
            </a:r>
            <a:br>
              <a:rPr lang="en-GB" dirty="0"/>
            </a:br>
            <a:r>
              <a:rPr lang="en-GB" dirty="0"/>
              <a:t>EBS-I!</a:t>
            </a:r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EAAB4-FD88-B956-063A-855173F2A9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2505" y="3169462"/>
            <a:ext cx="7205198" cy="941219"/>
          </a:xfrm>
        </p:spPr>
        <p:txBody>
          <a:bodyPr anchor="t">
            <a:normAutofit/>
          </a:bodyPr>
          <a:lstStyle>
            <a:lvl1pPr marL="0" indent="0" algn="l">
              <a:buNone/>
              <a:defRPr sz="2500" b="0" i="0" cap="all" spc="50" baseline="0">
                <a:latin typeface="Montserrat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ALAMPEALKIRJA NÄIDE</a:t>
            </a:r>
            <a:endParaRPr lang="et-EE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5264536-2B1A-92ED-F48C-3864F3C5D25E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624581" y="220006"/>
            <a:ext cx="4340536" cy="6311423"/>
          </a:xfrm>
          <a:prstGeom prst="roundRect">
            <a:avLst>
              <a:gd name="adj" fmla="val 3837"/>
            </a:avLst>
          </a:prstGeom>
          <a:solidFill>
            <a:schemeClr val="tx2">
              <a:alpha val="20225"/>
            </a:schemeClr>
          </a:solidFill>
        </p:spPr>
        <p:txBody>
          <a:bodyPr>
            <a:noAutofit/>
          </a:bodyPr>
          <a:lstStyle/>
          <a:p>
            <a:r>
              <a:rPr lang="en-GB" dirty="0"/>
              <a:t>Click icon to add picture</a:t>
            </a:r>
            <a:endParaRPr lang="et-E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80522-5B2F-1945-FAAD-7E0D23A0A1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1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A76F7E6-E1C4-1631-2966-92212B7FE7F3}"/>
              </a:ext>
            </a:extLst>
          </p:cNvPr>
          <p:cNvSpPr>
            <a:spLocks/>
          </p:cNvSpPr>
          <p:nvPr userDrawn="1"/>
        </p:nvSpPr>
        <p:spPr>
          <a:xfrm>
            <a:off x="224724" y="240224"/>
            <a:ext cx="11739967" cy="6385301"/>
          </a:xfrm>
          <a:prstGeom prst="roundRect">
            <a:avLst>
              <a:gd name="adj" fmla="val 319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DCBE7-B384-8529-D22F-2A6404333F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74811"/>
            <a:ext cx="9144000" cy="2170210"/>
          </a:xfrm>
        </p:spPr>
        <p:txBody>
          <a:bodyPr anchor="ctr">
            <a:noAutofit/>
          </a:bodyPr>
          <a:lstStyle>
            <a:lvl1pPr algn="ctr">
              <a:lnSpc>
                <a:spcPts val="7200"/>
              </a:lnSpc>
              <a:defRPr sz="8000" cap="all" spc="-15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TERE TULEMAST</a:t>
            </a:r>
            <a:br>
              <a:rPr lang="en-GB" dirty="0"/>
            </a:br>
            <a:r>
              <a:rPr lang="en-GB" dirty="0"/>
              <a:t>EBS-I!</a:t>
            </a:r>
            <a:endParaRPr lang="et-E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D5CF8-2B4A-CA7F-7930-0A9ABA91C6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5004" y="5769075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1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1C8F-A6C3-C46A-446D-C8CDF75EC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46104"/>
            <a:ext cx="7432964" cy="1881781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A2DFC3-4779-ACB5-1B15-E47FE1828C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5895" y="2798618"/>
            <a:ext cx="4939145" cy="241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0C4720C-0A4E-5A4F-3187-3C85B54FE3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7509" y="2798618"/>
            <a:ext cx="4939145" cy="241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8D6F7D-E3C2-8B5E-BF87-A6EF2C6F4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0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 1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1C8F-A6C3-C46A-446D-C8CDF75EC7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46104"/>
            <a:ext cx="7432964" cy="1881781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br>
              <a:rPr lang="en-GB" dirty="0"/>
            </a:br>
            <a:r>
              <a:rPr lang="en-GB" dirty="0" err="1"/>
              <a:t>kolmas</a:t>
            </a:r>
            <a:r>
              <a:rPr lang="en-GB" dirty="0"/>
              <a:t> </a:t>
            </a:r>
            <a:r>
              <a:rPr lang="en-GB" dirty="0" err="1"/>
              <a:t>rida</a:t>
            </a:r>
            <a:endParaRPr lang="et-E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A2DFC3-4779-ACB5-1B15-E47FE1828C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5895" y="2365513"/>
            <a:ext cx="10933070" cy="3588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8D6F7D-E3C2-8B5E-BF87-A6EF2C6F4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3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mi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A273746-2FC4-22AA-2C58-ADD67D0A9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46104"/>
            <a:ext cx="7432964" cy="1881781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E781A6B-5ADB-2788-28C7-58AC3C800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5895" y="2798618"/>
            <a:ext cx="4939145" cy="241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18A79F3-DEF1-A4DE-B717-C4D383FFDD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7509" y="2798618"/>
            <a:ext cx="4939145" cy="24103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D4B21-7096-8CED-7589-891A22F4B5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9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7AC9140-481E-0771-E5E5-89870BACE0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46104"/>
            <a:ext cx="7432964" cy="1881781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142C3C3-FADB-2C81-6D6F-9FDD20E580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5020" y="2798618"/>
            <a:ext cx="4939145" cy="2410338"/>
          </a:xfrm>
        </p:spPr>
        <p:txBody>
          <a:bodyPr/>
          <a:lstStyle>
            <a:lvl1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400" b="0" i="0">
                <a:solidFill>
                  <a:schemeClr val="tx1"/>
                </a:solidFill>
                <a:latin typeface="Montserrat Medium" pitchFamily="2" charset="77"/>
              </a:defRPr>
            </a:lvl2pPr>
            <a:lvl3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200" b="0" i="0">
                <a:solidFill>
                  <a:schemeClr val="tx1"/>
                </a:solidFill>
                <a:latin typeface="Montserrat Medium" pitchFamily="2" charset="77"/>
              </a:defRPr>
            </a:lvl3pPr>
            <a:lvl4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100" b="0" i="0">
                <a:solidFill>
                  <a:schemeClr val="tx1"/>
                </a:solidFill>
                <a:latin typeface="Montserrat Medium" pitchFamily="2" charset="77"/>
              </a:defRPr>
            </a:lvl4pPr>
            <a:lvl5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100" b="0" i="0">
                <a:solidFill>
                  <a:schemeClr val="tx1"/>
                </a:solidFill>
                <a:latin typeface="Montserrat Medium" pitchFamily="2" charset="77"/>
              </a:defRPr>
            </a:lvl5pPr>
          </a:lstStyle>
          <a:p>
            <a:pPr lvl="0"/>
            <a:r>
              <a:rPr lang="en-GB" dirty="0" err="1"/>
              <a:t>Karjäärivõimalused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2074997-8FD5-C7F2-960F-D17C807727A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47510" y="2798618"/>
            <a:ext cx="4939145" cy="2410338"/>
          </a:xfrm>
        </p:spPr>
        <p:txBody>
          <a:bodyPr/>
          <a:lstStyle>
            <a:lvl1pPr>
              <a:lnSpc>
                <a:spcPct val="80000"/>
              </a:lnSpc>
              <a:buClr>
                <a:schemeClr val="accent2"/>
              </a:buClr>
              <a:buFont typeface="System Font Regular"/>
              <a:buChar char="⎼"/>
              <a:defRPr sz="1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400" b="0" i="0">
                <a:solidFill>
                  <a:schemeClr val="tx1"/>
                </a:solidFill>
                <a:latin typeface="Montserrat Medium" pitchFamily="2" charset="77"/>
              </a:defRPr>
            </a:lvl2pPr>
            <a:lvl3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200" b="0" i="0">
                <a:solidFill>
                  <a:schemeClr val="tx1"/>
                </a:solidFill>
                <a:latin typeface="Montserrat Medium" pitchFamily="2" charset="77"/>
              </a:defRPr>
            </a:lvl3pPr>
            <a:lvl4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100" b="0" i="0">
                <a:solidFill>
                  <a:schemeClr val="tx1"/>
                </a:solidFill>
                <a:latin typeface="Montserrat Medium" pitchFamily="2" charset="77"/>
              </a:defRPr>
            </a:lvl4pPr>
            <a:lvl5pPr>
              <a:lnSpc>
                <a:spcPct val="80000"/>
              </a:lnSpc>
              <a:buClr>
                <a:schemeClr val="accent2"/>
              </a:buClr>
              <a:buFont typeface="System Font Regular"/>
              <a:buChar char="⎻"/>
              <a:defRPr sz="1100" b="0" i="0">
                <a:solidFill>
                  <a:schemeClr val="tx1"/>
                </a:solidFill>
                <a:latin typeface="Montserrat Medium" pitchFamily="2" charset="77"/>
              </a:defRPr>
            </a:lvl5pPr>
          </a:lstStyle>
          <a:p>
            <a:pPr lvl="0"/>
            <a:r>
              <a:rPr lang="en-GB" dirty="0" err="1"/>
              <a:t>Karjäärivõimalused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C5E24C-6252-7E12-A753-F0EBA34DA2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9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-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3D47613-E87B-8DDC-8D50-6DF9B76D2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52483"/>
            <a:ext cx="5743179" cy="1550080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F2DA2-791B-0CCD-6371-9D8E6F7E38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475" y="1902562"/>
            <a:ext cx="5743575" cy="395897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t-E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672500-D34E-3E03-723A-BF7353C029E0}"/>
              </a:ext>
            </a:extLst>
          </p:cNvPr>
          <p:cNvSpPr/>
          <p:nvPr userDrawn="1"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b="0" i="0" dirty="0"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DDB1B6-800A-5B9D-C78A-D4C55A7C25BB}"/>
              </a:ext>
            </a:extLst>
          </p:cNvPr>
          <p:cNvSpPr>
            <a:spLocks noGrp="1" noChangeAspect="1"/>
          </p:cNvSpPr>
          <p:nvPr>
            <p:ph sz="quarter" idx="10"/>
          </p:nvPr>
        </p:nvSpPr>
        <p:spPr>
          <a:xfrm>
            <a:off x="6331058" y="233120"/>
            <a:ext cx="5634062" cy="6291666"/>
          </a:xfrm>
          <a:prstGeom prst="roundRect">
            <a:avLst>
              <a:gd name="adj" fmla="val 3463"/>
            </a:avLst>
          </a:prstGeom>
          <a:solidFill>
            <a:schemeClr val="tx1">
              <a:alpha val="20000"/>
            </a:schemeClr>
          </a:solidFill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t-E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82E2C5-7A40-45F1-96DF-2D52502EC8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6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21FF417-F784-AD7E-2A0C-92419C6052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1059" y="233120"/>
            <a:ext cx="5634062" cy="6291666"/>
          </a:xfrm>
          <a:prstGeom prst="roundRect">
            <a:avLst>
              <a:gd name="adj" fmla="val 3215"/>
            </a:avLst>
          </a:prstGeom>
          <a:solidFill>
            <a:schemeClr val="tx2">
              <a:alpha val="1991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t-E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41615B-51B6-AD65-5049-4C122E0E6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64" y="352483"/>
            <a:ext cx="5743179" cy="1550080"/>
          </a:xfrm>
        </p:spPr>
        <p:txBody>
          <a:bodyPr/>
          <a:lstStyle>
            <a:lvl1pPr algn="l">
              <a:lnSpc>
                <a:spcPct val="86000"/>
              </a:lnSpc>
              <a:defRPr spc="-15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Rahvusvaheline</a:t>
            </a:r>
            <a:r>
              <a:rPr lang="en-GB" dirty="0"/>
              <a:t> </a:t>
            </a:r>
            <a:r>
              <a:rPr lang="en-GB" dirty="0" err="1"/>
              <a:t>ärijuhtimine</a:t>
            </a:r>
            <a:endParaRPr lang="et-EE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32E8445-A8CF-D443-E0A0-69AB9ED75D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475" y="1902562"/>
            <a:ext cx="5743575" cy="395897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t-E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95037C-1AD2-0FA5-7EEB-0546512C6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0777" y="6027491"/>
            <a:ext cx="1881057" cy="7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5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B39888-950A-66AE-A0EA-ADC754ED6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DB6AF-CE21-B285-3758-87613FFCD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1227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6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Zin Display Cond Md" panose="02000503060000020004" pitchFamily="2" charset="77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6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4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2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3pPr>
      <a:lvl4pPr marL="1543050" indent="-1714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1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4pPr>
      <a:lvl5pPr marL="2000250" indent="-1714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1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F2EB9-3FFE-6C18-EF75-D907319C0C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0B8FC-95D0-7258-5015-BFCC547EA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0291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72F3C2B-D4B4-034F-D2E3-C100D578BB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937332-5153-82A2-4CC5-73BB2F641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97EF37-BB7A-1301-F3DC-8B746A1427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4195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B785EB0-CD8B-C054-21F0-155857D77D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CD2445-946D-0863-DB77-5DFDD2ED0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711655-2A77-580E-5EB8-058256974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88704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EB8803-1DB7-A912-8A07-BA33C3CA481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91248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934DAE-3FAA-746B-C700-A3A9C88BAB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387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69ABF0-EE24-9477-EC0D-F0E4EFC3C4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4878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E04D45-A6DA-50F7-7CC8-A67EE4EF1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1ED7AFB-857C-3211-C49F-2F3129F84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1258E-BEBC-C34E-D4F8-C27605D037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09087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A9E3CA-C01C-9653-7F51-9790E87B4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8242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A53D0A-9DBE-8B6B-E7EF-CCCC73B5B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005CDB-7727-4348-2D09-3CEC038B04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5CF0A9-41D1-5617-2522-E2EB73F488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77362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802E42-BB2B-FE12-6781-DF9B4D51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EE0FF9-7380-DC89-7EFD-C00319D170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048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F93BB3-EB7B-2D76-6D63-C5A31086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33093E-9514-7290-22A6-B45D5D2328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6A9571-D201-FD24-EEFD-5D399F92B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33086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70D596-6CA7-877B-7BDA-184B93271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4440BD-7D4A-2C56-CD4D-40C2FC687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8880A4-7B89-525A-7AEB-0A8070F85B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9749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F560E6-9B30-08DF-BE48-ECDF92B16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14AFA8B-6E1D-5BA7-FA8C-1A1C5CA31B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F4728C-CFEB-610C-33AE-FF187FA905E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9377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B29247-D11F-D4CB-6B16-66944AB5B8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45ACA2-1DF8-0D56-D25E-AB7FFE2B2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93C4B1-FC25-A629-FE18-733326E0DD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33251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BS-colors">
      <a:dk1>
        <a:srgbClr val="FFFFFF"/>
      </a:dk1>
      <a:lt1>
        <a:srgbClr val="001F4C"/>
      </a:lt1>
      <a:dk2>
        <a:srgbClr val="D9F9F7"/>
      </a:dk2>
      <a:lt2>
        <a:srgbClr val="001F4C"/>
      </a:lt2>
      <a:accent1>
        <a:srgbClr val="6FDEB9"/>
      </a:accent1>
      <a:accent2>
        <a:srgbClr val="45C295"/>
      </a:accent2>
      <a:accent3>
        <a:srgbClr val="F0CB78"/>
      </a:accent3>
      <a:accent4>
        <a:srgbClr val="BBA7F2"/>
      </a:accent4>
      <a:accent5>
        <a:srgbClr val="B8ED79"/>
      </a:accent5>
      <a:accent6>
        <a:srgbClr val="F5B5E0"/>
      </a:accent6>
      <a:hlink>
        <a:srgbClr val="5B9BD4"/>
      </a:hlink>
      <a:folHlink>
        <a:srgbClr val="5B9BD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BS-template" id="{EB670737-8DC5-6745-8D31-BC0594DF192E}" vid="{B9F87940-3EA3-564C-B6ED-F88CEF36121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9D2E0730EB1343B0A90827952DC0BC" ma:contentTypeVersion="22" ma:contentTypeDescription="Create a new document." ma:contentTypeScope="" ma:versionID="e01600f0b9369669b1b163929c94c189">
  <xsd:schema xmlns:xsd="http://www.w3.org/2001/XMLSchema" xmlns:xs="http://www.w3.org/2001/XMLSchema" xmlns:p="http://schemas.microsoft.com/office/2006/metadata/properties" xmlns:ns2="7fb194ff-31e4-49b4-937f-2372cee375b4" xmlns:ns3="d246c927-6390-4ce5-bc59-18b71b7f4fcd" targetNamespace="http://schemas.microsoft.com/office/2006/metadata/properties" ma:root="true" ma:fieldsID="113297cb7237ff966105d0a0501c3f18" ns2:_="" ns3:_="">
    <xsd:import namespace="7fb194ff-31e4-49b4-937f-2372cee375b4"/>
    <xsd:import namespace="d246c927-6390-4ce5-bc59-18b71b7f4f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194ff-31e4-49b4-937f-2372cee37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324edaa-0cd2-4749-9a6e-c122ddeae7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6c927-6390-4ce5-bc59-18b71b7f4fc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9ab5e50-8db6-438c-ab59-3d42b94a3c51}" ma:internalName="TaxCatchAll" ma:showField="CatchAllData" ma:web="d246c927-6390-4ce5-bc59-18b71b7f4f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b194ff-31e4-49b4-937f-2372cee375b4">
      <Terms xmlns="http://schemas.microsoft.com/office/infopath/2007/PartnerControls"/>
    </lcf76f155ced4ddcb4097134ff3c332f>
    <TaxCatchAll xmlns="d246c927-6390-4ce5-bc59-18b71b7f4fcd" xsi:nil="true"/>
  </documentManagement>
</p:properties>
</file>

<file path=customXml/itemProps1.xml><?xml version="1.0" encoding="utf-8"?>
<ds:datastoreItem xmlns:ds="http://schemas.openxmlformats.org/officeDocument/2006/customXml" ds:itemID="{62275278-00F1-48D4-9B2E-4AA81579E7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C85EC0-7745-49F5-AF18-1001CBC0B4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b194ff-31e4-49b4-937f-2372cee375b4"/>
    <ds:schemaRef ds:uri="d246c927-6390-4ce5-bc59-18b71b7f4f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EF4556-B808-489E-95CF-5547398796CC}">
  <ds:schemaRefs>
    <ds:schemaRef ds:uri="http://schemas.microsoft.com/office/2006/metadata/properties"/>
    <ds:schemaRef ds:uri="http://schemas.microsoft.com/office/infopath/2007/PartnerControls"/>
    <ds:schemaRef ds:uri="7fb194ff-31e4-49b4-937f-2372cee375b4"/>
    <ds:schemaRef ds:uri="d246c927-6390-4ce5-bc59-18b71b7f4fc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 oun</dc:creator>
  <cp:lastModifiedBy>Kadri Tammearu</cp:lastModifiedBy>
  <cp:revision>7</cp:revision>
  <dcterms:created xsi:type="dcterms:W3CDTF">2026-04-30T09:22:00Z</dcterms:created>
  <dcterms:modified xsi:type="dcterms:W3CDTF">2026-05-20T11:28:41Z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0x0101002D9D2E0730EB1343B0A90827952DC0BC</vt:lpwstr>
  </property>
</Properties>
</file>